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317" r:id="rId2"/>
    <p:sldId id="318" r:id="rId3"/>
    <p:sldId id="319" r:id="rId4"/>
    <p:sldId id="323" r:id="rId5"/>
    <p:sldId id="320" r:id="rId6"/>
    <p:sldId id="321" r:id="rId7"/>
    <p:sldId id="324" r:id="rId8"/>
    <p:sldId id="325" r:id="rId9"/>
    <p:sldId id="322" r:id="rId10"/>
    <p:sldId id="283" r:id="rId11"/>
    <p:sldId id="299" r:id="rId12"/>
    <p:sldId id="289" r:id="rId13"/>
    <p:sldId id="286" r:id="rId14"/>
    <p:sldId id="287" r:id="rId15"/>
    <p:sldId id="288" r:id="rId16"/>
    <p:sldId id="290" r:id="rId17"/>
    <p:sldId id="291" r:id="rId18"/>
    <p:sldId id="292" r:id="rId19"/>
    <p:sldId id="284" r:id="rId20"/>
    <p:sldId id="300" r:id="rId21"/>
    <p:sldId id="301" r:id="rId22"/>
    <p:sldId id="302" r:id="rId23"/>
    <p:sldId id="303" r:id="rId24"/>
    <p:sldId id="306" r:id="rId25"/>
    <p:sldId id="304" r:id="rId26"/>
    <p:sldId id="305" r:id="rId27"/>
    <p:sldId id="307" r:id="rId28"/>
    <p:sldId id="308" r:id="rId29"/>
    <p:sldId id="296" r:id="rId30"/>
    <p:sldId id="297" r:id="rId31"/>
    <p:sldId id="310" r:id="rId32"/>
    <p:sldId id="311" r:id="rId33"/>
    <p:sldId id="312" r:id="rId34"/>
    <p:sldId id="298" r:id="rId35"/>
    <p:sldId id="314" r:id="rId36"/>
    <p:sldId id="315" r:id="rId37"/>
    <p:sldId id="316" r:id="rId38"/>
    <p:sldId id="309" r:id="rId39"/>
    <p:sldId id="294" r:id="rId40"/>
    <p:sldId id="293" r:id="rId41"/>
    <p:sldId id="313" r:id="rId42"/>
    <p:sldId id="295" r:id="rId43"/>
    <p:sldId id="256" r:id="rId44"/>
    <p:sldId id="257" r:id="rId45"/>
    <p:sldId id="274" r:id="rId46"/>
    <p:sldId id="258" r:id="rId47"/>
    <p:sldId id="259" r:id="rId48"/>
    <p:sldId id="260" r:id="rId49"/>
    <p:sldId id="261" r:id="rId50"/>
    <p:sldId id="262" r:id="rId51"/>
    <p:sldId id="263" r:id="rId52"/>
    <p:sldId id="264" r:id="rId53"/>
    <p:sldId id="266" r:id="rId54"/>
    <p:sldId id="275" r:id="rId55"/>
    <p:sldId id="268" r:id="rId56"/>
    <p:sldId id="267" r:id="rId57"/>
    <p:sldId id="269" r:id="rId58"/>
    <p:sldId id="270" r:id="rId59"/>
    <p:sldId id="265" r:id="rId60"/>
    <p:sldId id="273" r:id="rId61"/>
    <p:sldId id="271" r:id="rId62"/>
    <p:sldId id="272" r:id="rId63"/>
    <p:sldId id="282" r:id="rId64"/>
    <p:sldId id="277" r:id="rId65"/>
    <p:sldId id="279" r:id="rId66"/>
    <p:sldId id="281" r:id="rId6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18"/>
            <p14:sldId id="319"/>
            <p14:sldId id="323"/>
            <p14:sldId id="320"/>
            <p14:sldId id="321"/>
            <p14:sldId id="324"/>
            <p14:sldId id="325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2678" dt="2019-06-24T19:00:33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24T19:00:33.163" v="2663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">
        <pc:chgData name="Davor Josipovic" userId="c5beaa7c1ac2955a" providerId="LiveId" clId="{AA192CAC-6486-4EDF-A55B-BD09A2B748C1}" dt="2019-06-19T18:21:23.822" v="1617" actId="20577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24T18:30:59.091" v="2460" actId="313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24T18:30:59.091" v="2460" actId="313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">
        <pc:chgData name="Davor Josipovic" userId="c5beaa7c1ac2955a" providerId="LiveId" clId="{AA192CAC-6486-4EDF-A55B-BD09A2B748C1}" dt="2019-06-24T18:48:22.936" v="2491" actId="6549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addSp delSp add del">
        <pc:chgData name="Davor Josipovic" userId="c5beaa7c1ac2955a" providerId="LiveId" clId="{AA192CAC-6486-4EDF-A55B-BD09A2B748C1}" dt="2019-06-24T18:48:07.546" v="2466"/>
        <pc:sldMkLst>
          <pc:docMk/>
          <pc:sldMk cId="323309904" sldId="324"/>
        </pc:sldMkLst>
        <pc:picChg chg="add del">
          <ac:chgData name="Davor Josipovic" userId="c5beaa7c1ac2955a" providerId="LiveId" clId="{AA192CAC-6486-4EDF-A55B-BD09A2B748C1}" dt="2019-06-24T18:48:04.696" v="2465"/>
          <ac:picMkLst>
            <pc:docMk/>
            <pc:sldMk cId="323309904" sldId="324"/>
            <ac:picMk id="4" creationId="{F9DA13CB-7DFA-4016-B017-E1762045485B}"/>
          </ac:picMkLst>
        </pc:picChg>
      </pc:sldChg>
      <pc:sldChg chg="addSp delSp modSp add">
        <pc:chgData name="Davor Josipovic" userId="c5beaa7c1ac2955a" providerId="LiveId" clId="{AA192CAC-6486-4EDF-A55B-BD09A2B748C1}" dt="2019-06-24T19:00:33.163" v="2663" actId="20577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 del">
        <pc:chgData name="Davor Josipovic" userId="c5beaa7c1ac2955a" providerId="LiveId" clId="{AA192CAC-6486-4EDF-A55B-BD09A2B748C1}" dt="2019-06-24T18:48:02.658" v="2463"/>
        <pc:sldMkLst>
          <pc:docMk/>
          <pc:sldMk cId="2873990126" sldId="325"/>
        </pc:sldMkLst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media/image140.png>
</file>

<file path=ppt/media/image16.jpeg>
</file>

<file path=ppt/media/image2.png>
</file>

<file path=ppt/media/image20.png>
</file>

<file path=ppt/media/image21.png>
</file>

<file path=ppt/media/image32.png>
</file>

<file path=ppt/media/image33.png>
</file>

<file path=ppt/media/image36.png>
</file>

<file path=ppt/media/image37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24/06/2019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2.emf"/><Relationship Id="rId4" Type="http://schemas.openxmlformats.org/officeDocument/2006/relationships/package" Target="../embeddings/Microsoft_Excel_Worksheet.xls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SEQUENCE.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1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Relatively fast: 5 </a:t>
            </a:r>
            <a:r>
              <a:rPr lang="en-US"/>
              <a:t>min average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329486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3362</TotalTime>
  <Words>1305</Words>
  <Application>Microsoft Office PowerPoint</Application>
  <PresentationFormat>Widescreen</PresentationFormat>
  <Paragraphs>279</Paragraphs>
  <Slides>66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3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Sprint 3</vt:lpstr>
      <vt:lpstr>Hysteresis?</vt:lpstr>
      <vt:lpstr>Timestamps</vt:lpstr>
      <vt:lpstr>Importance</vt:lpstr>
      <vt:lpstr>Timestamps: varying time-difference between observations (BAOL068X_180816.csv)</vt:lpstr>
      <vt:lpstr>Timestamps: varying time-difference between observations</vt:lpstr>
      <vt:lpstr>strucchange package</vt:lpstr>
      <vt:lpstr>Strucchange package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2019-06-24T19:00:34Z</dcterms:modified>
</cp:coreProperties>
</file>

<file path=docProps/thumbnail.jpeg>
</file>